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59" r:id="rId5"/>
    <p:sldId id="260" r:id="rId6"/>
    <p:sldId id="261" r:id="rId7"/>
    <p:sldId id="283" r:id="rId8"/>
    <p:sldId id="268" r:id="rId9"/>
    <p:sldId id="270" r:id="rId10"/>
    <p:sldId id="286" r:id="rId11"/>
    <p:sldId id="271" r:id="rId12"/>
    <p:sldId id="284" r:id="rId13"/>
    <p:sldId id="280" r:id="rId14"/>
    <p:sldId id="272" r:id="rId15"/>
    <p:sldId id="285" r:id="rId16"/>
    <p:sldId id="281" r:id="rId17"/>
    <p:sldId id="273" r:id="rId18"/>
    <p:sldId id="275" r:id="rId19"/>
    <p:sldId id="276" r:id="rId20"/>
    <p:sldId id="282" r:id="rId21"/>
    <p:sldId id="274" r:id="rId22"/>
    <p:sldId id="267" r:id="rId23"/>
    <p:sldId id="287"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83" d="100"/>
          <a:sy n="83" d="100"/>
        </p:scale>
        <p:origin x="3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CF5B-4A7D-471D-81C7-2B1F689F74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709AE2E-1AAE-4AFB-9573-A5E2A08CB9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FCF239A-894E-4933-8BEA-871EECEF3A5D}"/>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5" name="Footer Placeholder 4">
            <a:extLst>
              <a:ext uri="{FF2B5EF4-FFF2-40B4-BE49-F238E27FC236}">
                <a16:creationId xmlns:a16="http://schemas.microsoft.com/office/drawing/2014/main" id="{4D15DBB2-D775-4416-8FBB-E52ECA5A38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4347D4-318E-4AAC-9961-CA3673A2905C}"/>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22761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4BC8-2D84-448A-94A3-33C270D9CF0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B604689-055E-448F-822C-E48F508B86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B55E9C-5AAC-4007-A3DC-FB635DCB5BC7}"/>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5" name="Footer Placeholder 4">
            <a:extLst>
              <a:ext uri="{FF2B5EF4-FFF2-40B4-BE49-F238E27FC236}">
                <a16:creationId xmlns:a16="http://schemas.microsoft.com/office/drawing/2014/main" id="{DC18D28F-A882-4A28-ADDF-217981D91D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53D66B-5F3D-40AB-8882-7DDF0786CCEF}"/>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28532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8594F0-4182-4C87-8579-DF74308F7A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E61D357-4214-4D0E-9D06-C25F49B28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547FA60-C9EC-472E-A172-D5B913306D05}"/>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5" name="Footer Placeholder 4">
            <a:extLst>
              <a:ext uri="{FF2B5EF4-FFF2-40B4-BE49-F238E27FC236}">
                <a16:creationId xmlns:a16="http://schemas.microsoft.com/office/drawing/2014/main" id="{86F90308-9531-4231-A594-1B69E6B1A9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68B20E0-DD75-4C67-B2D2-9998C4F54591}"/>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295703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23E0-964B-47F7-97AA-C1C425EFA5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22DAE5C-0082-4AC5-8815-FE536A3EF7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31A4D1-A4C6-41FE-8EED-7C99AD6282AE}"/>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5" name="Footer Placeholder 4">
            <a:extLst>
              <a:ext uri="{FF2B5EF4-FFF2-40B4-BE49-F238E27FC236}">
                <a16:creationId xmlns:a16="http://schemas.microsoft.com/office/drawing/2014/main" id="{67F4D8E1-6C8E-4CCD-ABC5-848ED8E875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88EB597-A098-4183-84D3-8FFE79AFF90F}"/>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18912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4ADF-8D21-40D1-9786-2F2745D4F7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EED9B9F-9AE3-49A0-B7B3-CCC980B13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0B2DEB-CA62-4734-8A25-E7A0059ADCBA}"/>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5" name="Footer Placeholder 4">
            <a:extLst>
              <a:ext uri="{FF2B5EF4-FFF2-40B4-BE49-F238E27FC236}">
                <a16:creationId xmlns:a16="http://schemas.microsoft.com/office/drawing/2014/main" id="{90707694-9F85-47A8-9BC0-BD8A83C0FC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090C9F6-7099-4839-83B3-06E596ABDF02}"/>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20642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1F5E-EAAD-48DA-8B86-40683A49DDB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ACF7F01-48AE-4E35-A886-50080AFF2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2671937-84E4-47B8-809B-B248385049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148BDDF-92BE-434F-9F9D-2ECF9D2235AF}"/>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6" name="Footer Placeholder 5">
            <a:extLst>
              <a:ext uri="{FF2B5EF4-FFF2-40B4-BE49-F238E27FC236}">
                <a16:creationId xmlns:a16="http://schemas.microsoft.com/office/drawing/2014/main" id="{FB1D2E6A-E3AB-4C71-9187-89832EFE33D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96B966B-6C50-40F6-9045-F3930EFF7D31}"/>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51911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E509-81F3-48AE-A1D8-FAD9EAB5955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9C2BA79-78ED-4D6C-B4DC-95D61C425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D0833-CB72-4811-8C08-21928CD79E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81A3079-88BE-4D0B-8DF6-B1F6690D3E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FD3F3-7E12-4A1F-8D6A-9CE7C137A0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3F2B428-9F7D-488B-A78D-9FB9E0C39D5F}"/>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8" name="Footer Placeholder 7">
            <a:extLst>
              <a:ext uri="{FF2B5EF4-FFF2-40B4-BE49-F238E27FC236}">
                <a16:creationId xmlns:a16="http://schemas.microsoft.com/office/drawing/2014/main" id="{76CB5497-E77E-469B-8FCF-039895F7F34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E1C314E-F9C7-40E8-880A-29C57DA573A3}"/>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259392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AC57-47E3-47E8-80F2-1E17733D48B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846FABA-651B-4821-8274-25A5DF2CAE52}"/>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4" name="Footer Placeholder 3">
            <a:extLst>
              <a:ext uri="{FF2B5EF4-FFF2-40B4-BE49-F238E27FC236}">
                <a16:creationId xmlns:a16="http://schemas.microsoft.com/office/drawing/2014/main" id="{084AB11F-6D4D-424C-80D3-85C9D0B2830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F4C3EFE-4941-4D21-8014-ABEB99D09C01}"/>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411240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C27BC-6737-4A32-80D5-33C3D97C0B8F}"/>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3" name="Footer Placeholder 2">
            <a:extLst>
              <a:ext uri="{FF2B5EF4-FFF2-40B4-BE49-F238E27FC236}">
                <a16:creationId xmlns:a16="http://schemas.microsoft.com/office/drawing/2014/main" id="{28DCF3DC-8016-45C3-A85D-EA70B4810F5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48A8C20-E108-42A5-9944-75C855DC2DFE}"/>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82971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8F9B-388A-43D1-97DA-D109DDCAD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7B569D0-228D-47DC-A38F-F03206770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373388B-28D2-4877-912E-FEECF6A6B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C4868-AD72-46DB-AC08-A1EC4956EB47}"/>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6" name="Footer Placeholder 5">
            <a:extLst>
              <a:ext uri="{FF2B5EF4-FFF2-40B4-BE49-F238E27FC236}">
                <a16:creationId xmlns:a16="http://schemas.microsoft.com/office/drawing/2014/main" id="{DDBD24B1-4C73-46A9-89B9-920714D63A4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2E100DB-614D-40A3-8814-0D10CC3EC72C}"/>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94153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4E34-020E-44DB-BEEC-5D967A828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CF9DADD-BE56-45D2-953A-6B7011258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73DC6B6-13A6-4278-8F9C-78EB40EB0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B780C-7575-4D9E-AC56-47C9F5981A0E}"/>
              </a:ext>
            </a:extLst>
          </p:cNvPr>
          <p:cNvSpPr>
            <a:spLocks noGrp="1"/>
          </p:cNvSpPr>
          <p:nvPr>
            <p:ph type="dt" sz="half" idx="10"/>
          </p:nvPr>
        </p:nvSpPr>
        <p:spPr/>
        <p:txBody>
          <a:bodyPr/>
          <a:lstStyle/>
          <a:p>
            <a:fld id="{2317C939-1D4E-454D-9B9B-6AFBE980F651}" type="datetimeFigureOut">
              <a:rPr lang="en-CA" smtClean="0"/>
              <a:t>2022-04-22</a:t>
            </a:fld>
            <a:endParaRPr lang="en-CA"/>
          </a:p>
        </p:txBody>
      </p:sp>
      <p:sp>
        <p:nvSpPr>
          <p:cNvPr id="6" name="Footer Placeholder 5">
            <a:extLst>
              <a:ext uri="{FF2B5EF4-FFF2-40B4-BE49-F238E27FC236}">
                <a16:creationId xmlns:a16="http://schemas.microsoft.com/office/drawing/2014/main" id="{F312905E-C6ED-42C9-8319-5707F10C245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BE9CB75-4458-41C0-8C11-33697C90CAA4}"/>
              </a:ext>
            </a:extLst>
          </p:cNvPr>
          <p:cNvSpPr>
            <a:spLocks noGrp="1"/>
          </p:cNvSpPr>
          <p:nvPr>
            <p:ph type="sldNum" sz="quarter" idx="12"/>
          </p:nvPr>
        </p:nvSpPr>
        <p:spPr/>
        <p:txBody>
          <a:bodyPr/>
          <a:lstStyle/>
          <a:p>
            <a:fld id="{57805B76-789D-4EED-848C-D8C220674D8D}" type="slidenum">
              <a:rPr lang="en-CA" smtClean="0"/>
              <a:t>‹#›</a:t>
            </a:fld>
            <a:endParaRPr lang="en-CA"/>
          </a:p>
        </p:txBody>
      </p:sp>
    </p:spTree>
    <p:extLst>
      <p:ext uri="{BB962C8B-B14F-4D97-AF65-F5344CB8AC3E}">
        <p14:creationId xmlns:p14="http://schemas.microsoft.com/office/powerpoint/2010/main" val="226832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C1177-A235-41F1-BE46-533C629BB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C7E6B7-604E-4B21-A699-E018ED967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009A48E-0595-4D93-8AD7-205871F17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7C939-1D4E-454D-9B9B-6AFBE980F651}" type="datetimeFigureOut">
              <a:rPr lang="en-CA" smtClean="0"/>
              <a:t>2022-04-22</a:t>
            </a:fld>
            <a:endParaRPr lang="en-CA"/>
          </a:p>
        </p:txBody>
      </p:sp>
      <p:sp>
        <p:nvSpPr>
          <p:cNvPr id="5" name="Footer Placeholder 4">
            <a:extLst>
              <a:ext uri="{FF2B5EF4-FFF2-40B4-BE49-F238E27FC236}">
                <a16:creationId xmlns:a16="http://schemas.microsoft.com/office/drawing/2014/main" id="{3ABD8F0C-AF7E-4349-AE29-06C71E052D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925E658-97B2-4B78-AA4E-514540DEE2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05B76-789D-4EED-848C-D8C220674D8D}" type="slidenum">
              <a:rPr lang="en-CA" smtClean="0"/>
              <a:t>‹#›</a:t>
            </a:fld>
            <a:endParaRPr lang="en-CA"/>
          </a:p>
        </p:txBody>
      </p:sp>
    </p:spTree>
    <p:extLst>
      <p:ext uri="{BB962C8B-B14F-4D97-AF65-F5344CB8AC3E}">
        <p14:creationId xmlns:p14="http://schemas.microsoft.com/office/powerpoint/2010/main" val="415603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nswersingenesis.org/" TargetMode="External"/><Relationship Id="rId2" Type="http://schemas.openxmlformats.org/officeDocument/2006/relationships/hyperlink" Target="https://creation.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0E7580-8AE5-40FE-ABB4-E60A0EB95290}"/>
              </a:ext>
            </a:extLst>
          </p:cNvPr>
          <p:cNvSpPr txBox="1"/>
          <p:nvPr/>
        </p:nvSpPr>
        <p:spPr>
          <a:xfrm>
            <a:off x="3048000" y="1843950"/>
            <a:ext cx="6096000" cy="3170099"/>
          </a:xfrm>
          <a:prstGeom prst="rect">
            <a:avLst/>
          </a:prstGeom>
          <a:noFill/>
        </p:spPr>
        <p:txBody>
          <a:bodyPr wrap="square">
            <a:spAutoFit/>
          </a:bodyPr>
          <a:lstStyle/>
          <a:p>
            <a:pPr algn="ctr"/>
            <a:r>
              <a:rPr lang="en-US" sz="4000" b="1" dirty="0"/>
              <a:t>April 24, 2022</a:t>
            </a:r>
          </a:p>
          <a:p>
            <a:pPr algn="ctr"/>
            <a:endParaRPr lang="en-US" sz="4000" b="1" dirty="0"/>
          </a:p>
          <a:p>
            <a:pPr algn="ctr"/>
            <a:r>
              <a:rPr lang="en-US" sz="4000" b="1" dirty="0"/>
              <a:t>Genesis 1:3  -  Genesis 2:7 </a:t>
            </a:r>
          </a:p>
          <a:p>
            <a:pPr algn="ctr"/>
            <a:endParaRPr lang="en-US" sz="4000" b="1" dirty="0"/>
          </a:p>
          <a:p>
            <a:pPr algn="ctr"/>
            <a:r>
              <a:rPr lang="en-US" sz="4000" b="1" dirty="0"/>
              <a:t>Creation &amp; Rest ... </a:t>
            </a:r>
            <a:endParaRPr lang="en-CA" sz="4000" b="1" dirty="0"/>
          </a:p>
        </p:txBody>
      </p:sp>
    </p:spTree>
    <p:extLst>
      <p:ext uri="{BB962C8B-B14F-4D97-AF65-F5344CB8AC3E}">
        <p14:creationId xmlns:p14="http://schemas.microsoft.com/office/powerpoint/2010/main" val="145545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1" y="212272"/>
            <a:ext cx="6335486" cy="4001095"/>
          </a:xfrm>
          <a:prstGeom prst="rect">
            <a:avLst/>
          </a:prstGeom>
          <a:noFill/>
        </p:spPr>
        <p:txBody>
          <a:bodyPr wrap="square">
            <a:spAutoFit/>
          </a:bodyPr>
          <a:lstStyle/>
          <a:p>
            <a:r>
              <a:rPr lang="en-US" sz="3200" b="1" u="sng" dirty="0">
                <a:solidFill>
                  <a:schemeClr val="accent1">
                    <a:lumMod val="75000"/>
                  </a:schemeClr>
                </a:solidFill>
              </a:rPr>
              <a:t>DAY #3 - GOD DISPELS DEADNESS</a:t>
            </a:r>
          </a:p>
          <a:p>
            <a:endParaRPr lang="en-US" dirty="0"/>
          </a:p>
          <a:p>
            <a:r>
              <a:rPr lang="en-US" sz="3600" b="1" u="sng" dirty="0"/>
              <a:t>GENESIS 1:9-13</a:t>
            </a:r>
          </a:p>
          <a:p>
            <a:r>
              <a:rPr lang="en-US" sz="2800" i="0" strike="noStrike" baseline="0" dirty="0"/>
              <a:t>12 The land produced vegetation: plants bearing seed according to their kinds and trees bearing fruit with seed in it according to their kinds. And God saw that it was good. 13 And there was evening, and there was morning—the third day.</a:t>
            </a:r>
            <a:endParaRPr lang="en-CA" sz="2800" dirty="0"/>
          </a:p>
        </p:txBody>
      </p:sp>
      <p:pic>
        <p:nvPicPr>
          <p:cNvPr id="6" name="Picture 5">
            <a:extLst>
              <a:ext uri="{FF2B5EF4-FFF2-40B4-BE49-F238E27FC236}">
                <a16:creationId xmlns:a16="http://schemas.microsoft.com/office/drawing/2014/main" id="{D298E1CD-7FDF-4D33-934E-58AA1F6F7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087" y="1980799"/>
            <a:ext cx="5431971" cy="3619899"/>
          </a:xfrm>
          <a:prstGeom prst="rect">
            <a:avLst/>
          </a:prstGeom>
        </p:spPr>
      </p:pic>
    </p:spTree>
    <p:extLst>
      <p:ext uri="{BB962C8B-B14F-4D97-AF65-F5344CB8AC3E}">
        <p14:creationId xmlns:p14="http://schemas.microsoft.com/office/powerpoint/2010/main" val="425527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1" y="212272"/>
            <a:ext cx="7266214" cy="6340197"/>
          </a:xfrm>
          <a:prstGeom prst="rect">
            <a:avLst/>
          </a:prstGeom>
          <a:noFill/>
        </p:spPr>
        <p:txBody>
          <a:bodyPr wrap="square">
            <a:spAutoFit/>
          </a:bodyPr>
          <a:lstStyle/>
          <a:p>
            <a:r>
              <a:rPr lang="en-US" sz="3200" b="1" u="sng" dirty="0">
                <a:solidFill>
                  <a:schemeClr val="accent1">
                    <a:lumMod val="75000"/>
                  </a:schemeClr>
                </a:solidFill>
              </a:rPr>
              <a:t>DAY #4 – THE UNIVERSE</a:t>
            </a:r>
          </a:p>
          <a:p>
            <a:endParaRPr lang="en-US" dirty="0"/>
          </a:p>
          <a:p>
            <a:r>
              <a:rPr lang="en-US" sz="3600" b="1" u="sng" dirty="0"/>
              <a:t>GENESIS 1:14-19</a:t>
            </a:r>
          </a:p>
          <a:p>
            <a:r>
              <a:rPr lang="en-US" sz="2400" i="0" strike="noStrike" baseline="0" dirty="0"/>
              <a:t>14</a:t>
            </a:r>
            <a:r>
              <a:rPr lang="en-US" sz="3200" i="0" strike="noStrike" baseline="0" dirty="0"/>
              <a:t> And God said, “Let there be lights in the vault of the sky to separate the day from the night, and let them serve as signs to mark sacred times, and days and years, </a:t>
            </a:r>
            <a:r>
              <a:rPr lang="en-US" sz="2400" i="0" strike="noStrike" baseline="0" dirty="0"/>
              <a:t>15</a:t>
            </a:r>
            <a:r>
              <a:rPr lang="en-US" sz="3200" i="0" strike="noStrike" baseline="0" dirty="0"/>
              <a:t> and let them be lights in the vault of the sky to give light on the earth.” And it was so. </a:t>
            </a:r>
            <a:r>
              <a:rPr lang="en-US" sz="2400" i="0" strike="noStrike" baseline="0" dirty="0"/>
              <a:t>16</a:t>
            </a:r>
            <a:r>
              <a:rPr lang="en-US" sz="3200" i="0" strike="noStrike" baseline="0" dirty="0"/>
              <a:t> God made two great lights—the greater light to govern the day and the lesser light to govern the night. He also made the stars. </a:t>
            </a:r>
            <a:endParaRPr lang="en-CA" sz="3200" dirty="0"/>
          </a:p>
        </p:txBody>
      </p:sp>
      <p:pic>
        <p:nvPicPr>
          <p:cNvPr id="4" name="Picture 3">
            <a:extLst>
              <a:ext uri="{FF2B5EF4-FFF2-40B4-BE49-F238E27FC236}">
                <a16:creationId xmlns:a16="http://schemas.microsoft.com/office/drawing/2014/main" id="{362C6FEB-E2DF-498B-B040-A61D0AC44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878" y="2612571"/>
            <a:ext cx="4736974" cy="2786062"/>
          </a:xfrm>
          <a:prstGeom prst="rect">
            <a:avLst/>
          </a:prstGeom>
        </p:spPr>
      </p:pic>
    </p:spTree>
    <p:extLst>
      <p:ext uri="{BB962C8B-B14F-4D97-AF65-F5344CB8AC3E}">
        <p14:creationId xmlns:p14="http://schemas.microsoft.com/office/powerpoint/2010/main" val="197970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1" y="212272"/>
            <a:ext cx="7168242" cy="4408714"/>
          </a:xfrm>
          <a:prstGeom prst="rect">
            <a:avLst/>
          </a:prstGeom>
          <a:noFill/>
        </p:spPr>
        <p:txBody>
          <a:bodyPr wrap="square">
            <a:spAutoFit/>
          </a:bodyPr>
          <a:lstStyle/>
          <a:p>
            <a:r>
              <a:rPr lang="en-US" sz="3200" b="1" u="sng" dirty="0">
                <a:solidFill>
                  <a:schemeClr val="accent1">
                    <a:lumMod val="75000"/>
                  </a:schemeClr>
                </a:solidFill>
              </a:rPr>
              <a:t>DAY #4 – THE UNIVERSE</a:t>
            </a:r>
          </a:p>
          <a:p>
            <a:endParaRPr lang="en-US" dirty="0"/>
          </a:p>
          <a:p>
            <a:r>
              <a:rPr lang="en-US" sz="3600" b="1" u="sng" dirty="0"/>
              <a:t>GENESIS 1:14-19</a:t>
            </a:r>
          </a:p>
          <a:p>
            <a:r>
              <a:rPr lang="en-US" sz="2400" i="0" strike="noStrike" baseline="0" dirty="0"/>
              <a:t>17</a:t>
            </a:r>
            <a:r>
              <a:rPr lang="en-US" sz="3200" i="0" strike="noStrike" baseline="0" dirty="0"/>
              <a:t> God set them in the vault of the sky to give light on the earth, </a:t>
            </a:r>
            <a:r>
              <a:rPr lang="en-US" sz="2400" i="0" strike="noStrike" baseline="0" dirty="0"/>
              <a:t>18</a:t>
            </a:r>
            <a:r>
              <a:rPr lang="en-US" sz="3200" i="0" strike="noStrike" baseline="0" dirty="0"/>
              <a:t> to govern the day and the night, and to separate light from darkness. And God saw that it was good. </a:t>
            </a:r>
            <a:r>
              <a:rPr lang="en-US" sz="2400" i="0" strike="noStrike" baseline="0" dirty="0"/>
              <a:t>19</a:t>
            </a:r>
            <a:r>
              <a:rPr lang="en-US" sz="3200" i="0" strike="noStrike" baseline="0" dirty="0"/>
              <a:t> And there was evening, and there was morning—the fourth day.</a:t>
            </a:r>
            <a:endParaRPr lang="en-CA" sz="3200" dirty="0"/>
          </a:p>
        </p:txBody>
      </p:sp>
      <p:pic>
        <p:nvPicPr>
          <p:cNvPr id="4" name="Picture 3">
            <a:extLst>
              <a:ext uri="{FF2B5EF4-FFF2-40B4-BE49-F238E27FC236}">
                <a16:creationId xmlns:a16="http://schemas.microsoft.com/office/drawing/2014/main" id="{362C6FEB-E2DF-498B-B040-A61D0AC44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878" y="2612571"/>
            <a:ext cx="4736974" cy="2786062"/>
          </a:xfrm>
          <a:prstGeom prst="rect">
            <a:avLst/>
          </a:prstGeom>
        </p:spPr>
      </p:pic>
    </p:spTree>
    <p:extLst>
      <p:ext uri="{BB962C8B-B14F-4D97-AF65-F5344CB8AC3E}">
        <p14:creationId xmlns:p14="http://schemas.microsoft.com/office/powerpoint/2010/main" val="96539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427263-A96A-47AA-BE0B-DEBBD43230C3}"/>
              </a:ext>
            </a:extLst>
          </p:cNvPr>
          <p:cNvSpPr txBox="1"/>
          <p:nvPr/>
        </p:nvSpPr>
        <p:spPr>
          <a:xfrm>
            <a:off x="421821" y="310241"/>
            <a:ext cx="11348357" cy="5078313"/>
          </a:xfrm>
          <a:prstGeom prst="rect">
            <a:avLst/>
          </a:prstGeom>
          <a:noFill/>
        </p:spPr>
        <p:txBody>
          <a:bodyPr wrap="square">
            <a:spAutoFit/>
          </a:bodyPr>
          <a:lstStyle/>
          <a:p>
            <a:r>
              <a:rPr lang="en-US" sz="3600" b="1" u="sng" dirty="0"/>
              <a:t>Psalm 19:</a:t>
            </a:r>
          </a:p>
          <a:p>
            <a:r>
              <a:rPr lang="en-US" sz="2400" dirty="0"/>
              <a:t>1</a:t>
            </a:r>
            <a:r>
              <a:rPr lang="en-US" sz="3600" dirty="0"/>
              <a:t> The heavens declare the glory of God; the skies proclaim the work of his hands.</a:t>
            </a:r>
          </a:p>
          <a:p>
            <a:r>
              <a:rPr lang="en-US" sz="2400" dirty="0"/>
              <a:t>2</a:t>
            </a:r>
            <a:r>
              <a:rPr lang="en-US" sz="3600" dirty="0"/>
              <a:t> Day after day they pour forth speech; night after night they reveal knowledge.</a:t>
            </a:r>
          </a:p>
          <a:p>
            <a:r>
              <a:rPr lang="en-US" sz="2400" dirty="0"/>
              <a:t>3</a:t>
            </a:r>
            <a:r>
              <a:rPr lang="en-US" sz="3600" dirty="0"/>
              <a:t> They have no speech, they use no words; no sound is heard from them.</a:t>
            </a:r>
          </a:p>
          <a:p>
            <a:r>
              <a:rPr lang="en-US" sz="2400" dirty="0"/>
              <a:t>4</a:t>
            </a:r>
            <a:r>
              <a:rPr lang="en-US" sz="3600" dirty="0"/>
              <a:t> Yet their voice goes out into all the earth, their words to the ends of the world.</a:t>
            </a:r>
            <a:endParaRPr lang="en-CA" sz="3600" dirty="0"/>
          </a:p>
        </p:txBody>
      </p:sp>
      <p:sp>
        <p:nvSpPr>
          <p:cNvPr id="4" name="TextBox 3">
            <a:extLst>
              <a:ext uri="{FF2B5EF4-FFF2-40B4-BE49-F238E27FC236}">
                <a16:creationId xmlns:a16="http://schemas.microsoft.com/office/drawing/2014/main" id="{975433F7-DB50-4C08-A316-997B1AAC57B3}"/>
              </a:ext>
            </a:extLst>
          </p:cNvPr>
          <p:cNvSpPr txBox="1"/>
          <p:nvPr/>
        </p:nvSpPr>
        <p:spPr>
          <a:xfrm>
            <a:off x="1967591" y="5693620"/>
            <a:ext cx="8256815" cy="646331"/>
          </a:xfrm>
          <a:prstGeom prst="rect">
            <a:avLst/>
          </a:prstGeom>
          <a:noFill/>
        </p:spPr>
        <p:txBody>
          <a:bodyPr wrap="square">
            <a:spAutoFit/>
          </a:bodyPr>
          <a:lstStyle/>
          <a:p>
            <a:r>
              <a:rPr lang="en-US" sz="3600" b="1" i="1" dirty="0">
                <a:solidFill>
                  <a:schemeClr val="accent1">
                    <a:lumMod val="75000"/>
                  </a:schemeClr>
                </a:solidFill>
              </a:rPr>
              <a:t>“God cares more about souls than stars”</a:t>
            </a:r>
            <a:endParaRPr lang="en-CA" sz="3600" b="1" i="1" dirty="0">
              <a:solidFill>
                <a:schemeClr val="accent1">
                  <a:lumMod val="75000"/>
                </a:schemeClr>
              </a:solidFill>
            </a:endParaRPr>
          </a:p>
        </p:txBody>
      </p:sp>
    </p:spTree>
    <p:extLst>
      <p:ext uri="{BB962C8B-B14F-4D97-AF65-F5344CB8AC3E}">
        <p14:creationId xmlns:p14="http://schemas.microsoft.com/office/powerpoint/2010/main" val="39235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0" y="212272"/>
            <a:ext cx="6384471" cy="6340197"/>
          </a:xfrm>
          <a:prstGeom prst="rect">
            <a:avLst/>
          </a:prstGeom>
          <a:noFill/>
        </p:spPr>
        <p:txBody>
          <a:bodyPr wrap="square">
            <a:spAutoFit/>
          </a:bodyPr>
          <a:lstStyle/>
          <a:p>
            <a:r>
              <a:rPr lang="en-US" sz="3200" b="1" u="sng" dirty="0">
                <a:solidFill>
                  <a:schemeClr val="accent1">
                    <a:lumMod val="75000"/>
                  </a:schemeClr>
                </a:solidFill>
              </a:rPr>
              <a:t>DAY #5 – FISH &amp; FOWL</a:t>
            </a:r>
          </a:p>
          <a:p>
            <a:endParaRPr lang="en-US" dirty="0"/>
          </a:p>
          <a:p>
            <a:r>
              <a:rPr lang="en-US" sz="3600" b="1" u="sng" dirty="0"/>
              <a:t>GENESIS 1:20-23</a:t>
            </a:r>
          </a:p>
          <a:p>
            <a:r>
              <a:rPr lang="en-US" sz="2400" i="0" strike="noStrike" baseline="0" dirty="0"/>
              <a:t>20</a:t>
            </a:r>
            <a:r>
              <a:rPr lang="en-US" sz="3200" i="0" strike="noStrike" baseline="0" dirty="0"/>
              <a:t> And God said, “Let the water teem with living creatures, and let birds fly above the earth across the vault of the sky.” </a:t>
            </a:r>
            <a:r>
              <a:rPr lang="en-US" sz="2400" i="0" strike="noStrike" baseline="0" dirty="0"/>
              <a:t>21</a:t>
            </a:r>
            <a:r>
              <a:rPr lang="en-US" sz="3200" i="0" strike="noStrike" baseline="0" dirty="0"/>
              <a:t> So God created the great creatures of the sea and every living thing with which the water teems and that moves about in it, according to their kinds, and every winged bird according to its kind. And God saw that it was good</a:t>
            </a:r>
            <a:endParaRPr lang="en-CA" sz="3200" dirty="0"/>
          </a:p>
        </p:txBody>
      </p:sp>
      <p:pic>
        <p:nvPicPr>
          <p:cNvPr id="6" name="Picture 5">
            <a:extLst>
              <a:ext uri="{FF2B5EF4-FFF2-40B4-BE49-F238E27FC236}">
                <a16:creationId xmlns:a16="http://schemas.microsoft.com/office/drawing/2014/main" id="{8186FEE5-EECA-4454-B818-7EB3B8CF7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322614"/>
            <a:ext cx="4572000" cy="4572000"/>
          </a:xfrm>
          <a:prstGeom prst="rect">
            <a:avLst/>
          </a:prstGeom>
        </p:spPr>
      </p:pic>
    </p:spTree>
    <p:extLst>
      <p:ext uri="{BB962C8B-B14F-4D97-AF65-F5344CB8AC3E}">
        <p14:creationId xmlns:p14="http://schemas.microsoft.com/office/powerpoint/2010/main" val="196387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0" y="212272"/>
            <a:ext cx="6384471" cy="4370427"/>
          </a:xfrm>
          <a:prstGeom prst="rect">
            <a:avLst/>
          </a:prstGeom>
          <a:noFill/>
        </p:spPr>
        <p:txBody>
          <a:bodyPr wrap="square">
            <a:spAutoFit/>
          </a:bodyPr>
          <a:lstStyle/>
          <a:p>
            <a:r>
              <a:rPr lang="en-US" sz="3200" b="1" u="sng" dirty="0">
                <a:solidFill>
                  <a:schemeClr val="accent1">
                    <a:lumMod val="75000"/>
                  </a:schemeClr>
                </a:solidFill>
              </a:rPr>
              <a:t>DAY #5 – FISH &amp; FOWL</a:t>
            </a:r>
          </a:p>
          <a:p>
            <a:endParaRPr lang="en-US" dirty="0"/>
          </a:p>
          <a:p>
            <a:r>
              <a:rPr lang="en-US" sz="3600" b="1" u="sng" dirty="0"/>
              <a:t>GENESIS 1:20-23</a:t>
            </a:r>
          </a:p>
          <a:p>
            <a:r>
              <a:rPr lang="en-US" sz="2400" i="0" strike="noStrike" baseline="0" dirty="0"/>
              <a:t>22</a:t>
            </a:r>
            <a:r>
              <a:rPr lang="en-US" sz="3200" i="0" strike="noStrike" baseline="0" dirty="0"/>
              <a:t> God blessed them and said, “Be fruitful and increase in number and fill the water in the seas, and let the birds increase on the earth.” </a:t>
            </a:r>
            <a:r>
              <a:rPr lang="en-US" sz="2400" i="0" strike="noStrike" baseline="0" dirty="0"/>
              <a:t>23</a:t>
            </a:r>
            <a:r>
              <a:rPr lang="en-US" sz="3200" i="0" strike="noStrike" baseline="0" dirty="0"/>
              <a:t> And there was evening, and there was morning—the fifth day.</a:t>
            </a:r>
            <a:endParaRPr lang="en-CA" sz="3200" dirty="0"/>
          </a:p>
        </p:txBody>
      </p:sp>
      <p:pic>
        <p:nvPicPr>
          <p:cNvPr id="6" name="Picture 5">
            <a:extLst>
              <a:ext uri="{FF2B5EF4-FFF2-40B4-BE49-F238E27FC236}">
                <a16:creationId xmlns:a16="http://schemas.microsoft.com/office/drawing/2014/main" id="{8186FEE5-EECA-4454-B818-7EB3B8CF7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322614"/>
            <a:ext cx="4572000" cy="4572000"/>
          </a:xfrm>
          <a:prstGeom prst="rect">
            <a:avLst/>
          </a:prstGeom>
        </p:spPr>
      </p:pic>
    </p:spTree>
    <p:extLst>
      <p:ext uri="{BB962C8B-B14F-4D97-AF65-F5344CB8AC3E}">
        <p14:creationId xmlns:p14="http://schemas.microsoft.com/office/powerpoint/2010/main" val="38528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665CE0-8B69-44DB-B77E-1F971BB081BC}"/>
              </a:ext>
            </a:extLst>
          </p:cNvPr>
          <p:cNvSpPr txBox="1"/>
          <p:nvPr/>
        </p:nvSpPr>
        <p:spPr>
          <a:xfrm>
            <a:off x="462642" y="607563"/>
            <a:ext cx="11266715" cy="1200329"/>
          </a:xfrm>
          <a:prstGeom prst="rect">
            <a:avLst/>
          </a:prstGeom>
          <a:noFill/>
        </p:spPr>
        <p:txBody>
          <a:bodyPr wrap="square">
            <a:spAutoFit/>
          </a:bodyPr>
          <a:lstStyle/>
          <a:p>
            <a:r>
              <a:rPr lang="en-US" sz="3600" dirty="0"/>
              <a:t>”</a:t>
            </a:r>
            <a:r>
              <a:rPr lang="en-US" sz="3600" i="1" dirty="0">
                <a:solidFill>
                  <a:schemeClr val="accent1">
                    <a:lumMod val="75000"/>
                  </a:schemeClr>
                </a:solidFill>
              </a:rPr>
              <a:t>There is no such thing as bigness or smallness to a God who is infinite</a:t>
            </a:r>
            <a:r>
              <a:rPr lang="en-US" sz="3600" dirty="0"/>
              <a:t>” …….   John Phillips </a:t>
            </a:r>
            <a:endParaRPr lang="en-CA" sz="3600" dirty="0"/>
          </a:p>
        </p:txBody>
      </p:sp>
      <p:pic>
        <p:nvPicPr>
          <p:cNvPr id="7" name="Picture 6">
            <a:extLst>
              <a:ext uri="{FF2B5EF4-FFF2-40B4-BE49-F238E27FC236}">
                <a16:creationId xmlns:a16="http://schemas.microsoft.com/office/drawing/2014/main" id="{A3D33FA4-4B84-4241-AB78-930BE2CA7C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00084" y="1811544"/>
            <a:ext cx="7191829" cy="4784251"/>
          </a:xfrm>
          <a:prstGeom prst="rect">
            <a:avLst/>
          </a:prstGeom>
        </p:spPr>
      </p:pic>
      <p:sp>
        <p:nvSpPr>
          <p:cNvPr id="2" name="TextBox 1">
            <a:extLst>
              <a:ext uri="{FF2B5EF4-FFF2-40B4-BE49-F238E27FC236}">
                <a16:creationId xmlns:a16="http://schemas.microsoft.com/office/drawing/2014/main" id="{1771ADDF-61F6-4E9A-994C-794095A53ED3}"/>
              </a:ext>
            </a:extLst>
          </p:cNvPr>
          <p:cNvSpPr txBox="1"/>
          <p:nvPr/>
        </p:nvSpPr>
        <p:spPr>
          <a:xfrm rot="16200000">
            <a:off x="8007683" y="3724790"/>
            <a:ext cx="4787902" cy="954107"/>
          </a:xfrm>
          <a:prstGeom prst="rect">
            <a:avLst/>
          </a:prstGeom>
          <a:noFill/>
        </p:spPr>
        <p:txBody>
          <a:bodyPr wrap="square" rtlCol="0">
            <a:spAutoFit/>
          </a:bodyPr>
          <a:lstStyle/>
          <a:p>
            <a:r>
              <a:rPr lang="en-CA" sz="2800" dirty="0"/>
              <a:t>A DROP OF CONCENTRATED SEA WATER</a:t>
            </a:r>
          </a:p>
        </p:txBody>
      </p:sp>
    </p:spTree>
    <p:extLst>
      <p:ext uri="{BB962C8B-B14F-4D97-AF65-F5344CB8AC3E}">
        <p14:creationId xmlns:p14="http://schemas.microsoft.com/office/powerpoint/2010/main" val="130575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0" y="212272"/>
            <a:ext cx="11413671" cy="5847755"/>
          </a:xfrm>
          <a:prstGeom prst="rect">
            <a:avLst/>
          </a:prstGeom>
          <a:noFill/>
        </p:spPr>
        <p:txBody>
          <a:bodyPr wrap="square">
            <a:spAutoFit/>
          </a:bodyPr>
          <a:lstStyle/>
          <a:p>
            <a:r>
              <a:rPr lang="en-US" sz="3200" b="1" u="sng" dirty="0">
                <a:solidFill>
                  <a:schemeClr val="accent1">
                    <a:lumMod val="75000"/>
                  </a:schemeClr>
                </a:solidFill>
              </a:rPr>
              <a:t>DAY #6 – THE LAND POPULATED …..</a:t>
            </a:r>
          </a:p>
          <a:p>
            <a:endParaRPr lang="en-US" dirty="0"/>
          </a:p>
          <a:p>
            <a:r>
              <a:rPr lang="en-US" sz="3600" b="1" u="sng" dirty="0"/>
              <a:t>GENESIS 1:24 &amp; 25 ……</a:t>
            </a:r>
          </a:p>
          <a:p>
            <a:r>
              <a:rPr lang="en-US" sz="2400" i="0" strike="noStrike" baseline="0" dirty="0"/>
              <a:t>24</a:t>
            </a:r>
            <a:r>
              <a:rPr lang="en-US" sz="3600" i="0" strike="noStrike" baseline="0" dirty="0"/>
              <a:t> And God said, “Let the land produce living creatures according to their kinds: the livestock, the creatures that move along the ground, and the wild animals, each according to its kind.” And it was so. </a:t>
            </a:r>
            <a:r>
              <a:rPr lang="en-US" sz="2400" i="0" strike="noStrike" baseline="0" dirty="0"/>
              <a:t>25</a:t>
            </a:r>
            <a:r>
              <a:rPr lang="en-US" sz="3600" i="0" strike="noStrike" baseline="0" dirty="0"/>
              <a:t> God made the wild animals according to their kinds, the livestock according to their kinds, and all the creatures that move along the ground according to their kinds. And God saw that it was good.</a:t>
            </a:r>
            <a:endParaRPr lang="en-CA" sz="3600" dirty="0"/>
          </a:p>
        </p:txBody>
      </p:sp>
    </p:spTree>
    <p:extLst>
      <p:ext uri="{BB962C8B-B14F-4D97-AF65-F5344CB8AC3E}">
        <p14:creationId xmlns:p14="http://schemas.microsoft.com/office/powerpoint/2010/main" val="246203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0" y="212272"/>
            <a:ext cx="11413671" cy="6340197"/>
          </a:xfrm>
          <a:prstGeom prst="rect">
            <a:avLst/>
          </a:prstGeom>
          <a:noFill/>
        </p:spPr>
        <p:txBody>
          <a:bodyPr wrap="square">
            <a:spAutoFit/>
          </a:bodyPr>
          <a:lstStyle/>
          <a:p>
            <a:r>
              <a:rPr lang="en-US" sz="3200" b="1" u="sng" dirty="0">
                <a:solidFill>
                  <a:schemeClr val="accent1">
                    <a:lumMod val="75000"/>
                  </a:schemeClr>
                </a:solidFill>
              </a:rPr>
              <a:t>DAY #6 – THE LAND POPULATED ……</a:t>
            </a:r>
          </a:p>
          <a:p>
            <a:endParaRPr lang="en-US" dirty="0"/>
          </a:p>
          <a:p>
            <a:r>
              <a:rPr lang="en-US" sz="3600" b="1" u="sng" dirty="0"/>
              <a:t>GENESIS 1:26 – 31 …..</a:t>
            </a:r>
          </a:p>
          <a:p>
            <a:r>
              <a:rPr lang="en-US" sz="2400" i="0" strike="noStrike" baseline="0" dirty="0"/>
              <a:t>26</a:t>
            </a:r>
            <a:r>
              <a:rPr lang="en-US" sz="3200" i="0" strike="noStrike" baseline="0" dirty="0"/>
              <a:t> Then God said, “Let us make mankind in our image, in our likeness, so that they may rule over the fish in the sea and the birds in the sky, over the livestock and all the wild animals, and over all the creatures that move along the ground.”</a:t>
            </a:r>
          </a:p>
          <a:p>
            <a:r>
              <a:rPr lang="en-US" sz="2400" i="0" strike="noStrike" baseline="0" dirty="0"/>
              <a:t>27</a:t>
            </a:r>
            <a:r>
              <a:rPr lang="en-US" sz="3200" i="0" strike="noStrike" baseline="0" dirty="0"/>
              <a:t> So God created mankind in his own image, in the image of God he created them;   male and female he created them.</a:t>
            </a:r>
          </a:p>
          <a:p>
            <a:r>
              <a:rPr lang="en-US" sz="2400" i="0" strike="noStrike" baseline="0" dirty="0"/>
              <a:t>28</a:t>
            </a:r>
            <a:r>
              <a:rPr lang="en-US" sz="3200" i="0" strike="noStrike" baseline="0" dirty="0"/>
              <a:t> God blessed them and said to them, “Be fruitful and increase in number; fill the earth and subdue it. Rule over the fish in the sea and the birds in the sky and over every living creature that moves on the ground.”</a:t>
            </a:r>
            <a:endParaRPr lang="en-CA" sz="3200" dirty="0"/>
          </a:p>
        </p:txBody>
      </p:sp>
    </p:spTree>
    <p:extLst>
      <p:ext uri="{BB962C8B-B14F-4D97-AF65-F5344CB8AC3E}">
        <p14:creationId xmlns:p14="http://schemas.microsoft.com/office/powerpoint/2010/main" val="318130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0" y="212272"/>
            <a:ext cx="11413671" cy="5847755"/>
          </a:xfrm>
          <a:prstGeom prst="rect">
            <a:avLst/>
          </a:prstGeom>
          <a:noFill/>
        </p:spPr>
        <p:txBody>
          <a:bodyPr wrap="square">
            <a:spAutoFit/>
          </a:bodyPr>
          <a:lstStyle/>
          <a:p>
            <a:r>
              <a:rPr lang="en-US" sz="3200" b="1" u="sng" dirty="0">
                <a:solidFill>
                  <a:schemeClr val="accent1">
                    <a:lumMod val="75000"/>
                  </a:schemeClr>
                </a:solidFill>
              </a:rPr>
              <a:t>DAY #6 – THE LAND POPULATED</a:t>
            </a:r>
          </a:p>
          <a:p>
            <a:endParaRPr lang="en-US" dirty="0"/>
          </a:p>
          <a:p>
            <a:r>
              <a:rPr lang="en-US" sz="3600" b="1" u="sng" dirty="0"/>
              <a:t>GENESIS 1:26 - 31</a:t>
            </a:r>
          </a:p>
          <a:p>
            <a:r>
              <a:rPr lang="en-US" sz="2400" i="0" strike="noStrike" baseline="0" dirty="0"/>
              <a:t>29</a:t>
            </a:r>
            <a:r>
              <a:rPr lang="en-US" sz="3200" i="0" strike="noStrike" baseline="0" dirty="0"/>
              <a:t> Then God said, “I give you every seed-bearing plant on the face of the whole earth and every tree that has fruit with seed in it. They will be yours for food. </a:t>
            </a:r>
            <a:r>
              <a:rPr lang="en-US" sz="2400" i="0" strike="noStrike" baseline="0" dirty="0"/>
              <a:t>30</a:t>
            </a:r>
            <a:r>
              <a:rPr lang="en-US" sz="3200" i="0" strike="noStrike" baseline="0" dirty="0"/>
              <a:t> And to all the beasts of the earth and all the birds in the sky and all the creatures that move along the ground—everything that has the breath of life in it—I give every green plant for food.” And it was so.</a:t>
            </a:r>
          </a:p>
          <a:p>
            <a:endParaRPr lang="en-CA" sz="3200" i="0" strike="noStrike" baseline="0" dirty="0"/>
          </a:p>
          <a:p>
            <a:r>
              <a:rPr lang="en-US" sz="2400" i="0" strike="noStrike" baseline="0" dirty="0"/>
              <a:t>31</a:t>
            </a:r>
            <a:r>
              <a:rPr lang="en-US" sz="3200" i="0" strike="noStrike" baseline="0" dirty="0"/>
              <a:t> God saw all that he had made, and it was very good. And there was evening, and there was morning—the sixth day.</a:t>
            </a:r>
            <a:endParaRPr lang="en-CA" sz="3200" dirty="0"/>
          </a:p>
        </p:txBody>
      </p:sp>
    </p:spTree>
    <p:extLst>
      <p:ext uri="{BB962C8B-B14F-4D97-AF65-F5344CB8AC3E}">
        <p14:creationId xmlns:p14="http://schemas.microsoft.com/office/powerpoint/2010/main" val="121882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7814E2-1B98-4449-A794-978115844577}"/>
              </a:ext>
            </a:extLst>
          </p:cNvPr>
          <p:cNvSpPr txBox="1"/>
          <p:nvPr/>
        </p:nvSpPr>
        <p:spPr>
          <a:xfrm>
            <a:off x="424539" y="2654389"/>
            <a:ext cx="11625943" cy="1200329"/>
          </a:xfrm>
          <a:prstGeom prst="rect">
            <a:avLst/>
          </a:prstGeom>
          <a:noFill/>
        </p:spPr>
        <p:txBody>
          <a:bodyPr wrap="square">
            <a:spAutoFit/>
          </a:bodyPr>
          <a:lstStyle/>
          <a:p>
            <a:r>
              <a:rPr lang="en-US" sz="3600" b="1" u="sng" dirty="0"/>
              <a:t>Matthew 19:4 </a:t>
            </a:r>
            <a:r>
              <a:rPr lang="en-US" sz="3600" dirty="0"/>
              <a:t>“Haven’t you read,” he replied, “</a:t>
            </a:r>
            <a:r>
              <a:rPr lang="en-US" sz="3600" u="sng" dirty="0"/>
              <a:t>that at the beginning </a:t>
            </a:r>
            <a:r>
              <a:rPr lang="en-US" sz="3600" dirty="0"/>
              <a:t>the Creator ‘made them male and female.”</a:t>
            </a:r>
            <a:endParaRPr lang="en-CA" sz="3600" dirty="0"/>
          </a:p>
        </p:txBody>
      </p:sp>
      <p:sp>
        <p:nvSpPr>
          <p:cNvPr id="5" name="TextBox 4">
            <a:extLst>
              <a:ext uri="{FF2B5EF4-FFF2-40B4-BE49-F238E27FC236}">
                <a16:creationId xmlns:a16="http://schemas.microsoft.com/office/drawing/2014/main" id="{B5AD9D48-E49C-4FD7-92E8-BF20B6C08CE4}"/>
              </a:ext>
            </a:extLst>
          </p:cNvPr>
          <p:cNvSpPr txBox="1"/>
          <p:nvPr/>
        </p:nvSpPr>
        <p:spPr>
          <a:xfrm>
            <a:off x="424539" y="4343400"/>
            <a:ext cx="11625943" cy="1754326"/>
          </a:xfrm>
          <a:prstGeom prst="rect">
            <a:avLst/>
          </a:prstGeom>
          <a:noFill/>
        </p:spPr>
        <p:txBody>
          <a:bodyPr wrap="square">
            <a:spAutoFit/>
          </a:bodyPr>
          <a:lstStyle/>
          <a:p>
            <a:r>
              <a:rPr lang="en-US" sz="3600" b="1" u="sng" dirty="0"/>
              <a:t>Mark 13:19</a:t>
            </a:r>
            <a:r>
              <a:rPr lang="en-US" sz="3600" dirty="0"/>
              <a:t>: “because those will be days of distress unequaled from </a:t>
            </a:r>
            <a:r>
              <a:rPr lang="en-US" sz="3600" u="sng" dirty="0"/>
              <a:t>the beginning, when God created the world</a:t>
            </a:r>
            <a:r>
              <a:rPr lang="en-US" sz="3600" dirty="0"/>
              <a:t>, until now—and never to be equaled again.”</a:t>
            </a:r>
            <a:endParaRPr lang="en-CA" sz="3600" dirty="0"/>
          </a:p>
        </p:txBody>
      </p:sp>
      <p:sp>
        <p:nvSpPr>
          <p:cNvPr id="6" name="TextBox 5">
            <a:extLst>
              <a:ext uri="{FF2B5EF4-FFF2-40B4-BE49-F238E27FC236}">
                <a16:creationId xmlns:a16="http://schemas.microsoft.com/office/drawing/2014/main" id="{BF627F1B-D7BF-44C4-A243-961F53ED6D3D}"/>
              </a:ext>
            </a:extLst>
          </p:cNvPr>
          <p:cNvSpPr txBox="1"/>
          <p:nvPr/>
        </p:nvSpPr>
        <p:spPr>
          <a:xfrm>
            <a:off x="424541" y="588646"/>
            <a:ext cx="11625942" cy="1200329"/>
          </a:xfrm>
          <a:prstGeom prst="rect">
            <a:avLst/>
          </a:prstGeom>
          <a:noFill/>
        </p:spPr>
        <p:txBody>
          <a:bodyPr wrap="square">
            <a:spAutoFit/>
          </a:bodyPr>
          <a:lstStyle/>
          <a:p>
            <a:r>
              <a:rPr lang="en-US" sz="3600" i="1" dirty="0">
                <a:solidFill>
                  <a:schemeClr val="accent1">
                    <a:lumMod val="75000"/>
                  </a:schemeClr>
                </a:solidFill>
              </a:rPr>
              <a:t>“The only man who never makes mistakes is the man who never does anything.“    </a:t>
            </a:r>
            <a:r>
              <a:rPr lang="en-US" sz="3600" dirty="0"/>
              <a:t>Theodore Roosevelt </a:t>
            </a:r>
            <a:endParaRPr lang="en-CA" sz="3600" dirty="0"/>
          </a:p>
        </p:txBody>
      </p:sp>
    </p:spTree>
    <p:extLst>
      <p:ext uri="{BB962C8B-B14F-4D97-AF65-F5344CB8AC3E}">
        <p14:creationId xmlns:p14="http://schemas.microsoft.com/office/powerpoint/2010/main" val="277880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425215-5E27-451D-BF32-13FB3FE67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649" y="547006"/>
            <a:ext cx="7300702" cy="4131129"/>
          </a:xfrm>
          <a:prstGeom prst="rect">
            <a:avLst/>
          </a:prstGeom>
        </p:spPr>
      </p:pic>
      <p:sp>
        <p:nvSpPr>
          <p:cNvPr id="4" name="TextBox 3">
            <a:extLst>
              <a:ext uri="{FF2B5EF4-FFF2-40B4-BE49-F238E27FC236}">
                <a16:creationId xmlns:a16="http://schemas.microsoft.com/office/drawing/2014/main" id="{18706634-C661-4049-B731-0AD768F9E6C1}"/>
              </a:ext>
            </a:extLst>
          </p:cNvPr>
          <p:cNvSpPr txBox="1"/>
          <p:nvPr/>
        </p:nvSpPr>
        <p:spPr>
          <a:xfrm>
            <a:off x="356507" y="4861449"/>
            <a:ext cx="11478986" cy="1569660"/>
          </a:xfrm>
          <a:prstGeom prst="rect">
            <a:avLst/>
          </a:prstGeom>
          <a:noFill/>
        </p:spPr>
        <p:txBody>
          <a:bodyPr wrap="square">
            <a:spAutoFit/>
          </a:bodyPr>
          <a:lstStyle/>
          <a:p>
            <a:r>
              <a:rPr lang="en-US" sz="3200" i="1" dirty="0">
                <a:solidFill>
                  <a:schemeClr val="accent1">
                    <a:lumMod val="75000"/>
                  </a:schemeClr>
                </a:solidFill>
              </a:rPr>
              <a:t>“In his nature, person and personality, in his moral and spiritual capacities, in his emotions, intellect, conscience and will, man stands apart from the brute creation.”     </a:t>
            </a:r>
            <a:r>
              <a:rPr lang="en-US" sz="3200" dirty="0"/>
              <a:t>John Phillips</a:t>
            </a:r>
            <a:endParaRPr lang="en-CA" sz="3200" dirty="0"/>
          </a:p>
        </p:txBody>
      </p:sp>
    </p:spTree>
    <p:extLst>
      <p:ext uri="{BB962C8B-B14F-4D97-AF65-F5344CB8AC3E}">
        <p14:creationId xmlns:p14="http://schemas.microsoft.com/office/powerpoint/2010/main" val="41192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0" y="212272"/>
            <a:ext cx="11413671" cy="4678204"/>
          </a:xfrm>
          <a:prstGeom prst="rect">
            <a:avLst/>
          </a:prstGeom>
          <a:noFill/>
        </p:spPr>
        <p:txBody>
          <a:bodyPr wrap="square">
            <a:spAutoFit/>
          </a:bodyPr>
          <a:lstStyle/>
          <a:p>
            <a:r>
              <a:rPr lang="en-US" sz="3200" b="1" u="sng" dirty="0">
                <a:solidFill>
                  <a:schemeClr val="accent1">
                    <a:lumMod val="75000"/>
                  </a:schemeClr>
                </a:solidFill>
              </a:rPr>
              <a:t>DAY #7 – GOD’S REST</a:t>
            </a:r>
          </a:p>
          <a:p>
            <a:endParaRPr lang="en-US" dirty="0"/>
          </a:p>
          <a:p>
            <a:r>
              <a:rPr lang="en-US" sz="3600" b="1" u="sng" dirty="0"/>
              <a:t>GENESIS 2:1-3</a:t>
            </a:r>
          </a:p>
          <a:p>
            <a:r>
              <a:rPr lang="en-US" sz="2400" i="0" strike="noStrike" baseline="0" dirty="0"/>
              <a:t>1</a:t>
            </a:r>
            <a:r>
              <a:rPr lang="en-US" sz="3600" i="0" strike="noStrike" baseline="0" dirty="0"/>
              <a:t> </a:t>
            </a:r>
            <a:r>
              <a:rPr lang="en-US" sz="3200" i="0" strike="noStrike" baseline="0" dirty="0"/>
              <a:t>Thus the heavens and the earth were completed in all their vast array.</a:t>
            </a:r>
            <a:endParaRPr lang="en-CA" sz="3200" i="0" strike="noStrike" baseline="0" dirty="0"/>
          </a:p>
          <a:p>
            <a:r>
              <a:rPr lang="en-US" sz="2400" i="0" strike="noStrike" baseline="0" dirty="0"/>
              <a:t>2</a:t>
            </a:r>
            <a:r>
              <a:rPr lang="en-US" sz="3600" i="0" strike="noStrike" baseline="0" dirty="0"/>
              <a:t> </a:t>
            </a:r>
            <a:r>
              <a:rPr lang="en-US" sz="3200" i="0" strike="noStrike" baseline="0" dirty="0"/>
              <a:t>By the seventh day God had finished the work he had been doing; so on the seventh day he rested from all his work. </a:t>
            </a:r>
            <a:r>
              <a:rPr lang="en-US" sz="2400" i="0" strike="noStrike" baseline="0" dirty="0"/>
              <a:t>3</a:t>
            </a:r>
            <a:r>
              <a:rPr lang="en-US" sz="3600" i="0" strike="noStrike" baseline="0" dirty="0"/>
              <a:t> </a:t>
            </a:r>
            <a:r>
              <a:rPr lang="en-US" sz="3200" i="0" strike="noStrike" baseline="0" dirty="0"/>
              <a:t>Then God blessed the seventh day and made it holy, because on it he rested from all the work of creating that he had done.</a:t>
            </a:r>
            <a:endParaRPr lang="en-CA" sz="3200" dirty="0"/>
          </a:p>
        </p:txBody>
      </p:sp>
      <p:sp>
        <p:nvSpPr>
          <p:cNvPr id="4" name="TextBox 3">
            <a:extLst>
              <a:ext uri="{FF2B5EF4-FFF2-40B4-BE49-F238E27FC236}">
                <a16:creationId xmlns:a16="http://schemas.microsoft.com/office/drawing/2014/main" id="{2BD3E651-F959-4235-ADFB-2F94F54C9B90}"/>
              </a:ext>
            </a:extLst>
          </p:cNvPr>
          <p:cNvSpPr txBox="1"/>
          <p:nvPr/>
        </p:nvSpPr>
        <p:spPr>
          <a:xfrm>
            <a:off x="228599" y="5056422"/>
            <a:ext cx="11413671" cy="1200329"/>
          </a:xfrm>
          <a:prstGeom prst="rect">
            <a:avLst/>
          </a:prstGeom>
          <a:noFill/>
        </p:spPr>
        <p:txBody>
          <a:bodyPr wrap="square">
            <a:spAutoFit/>
          </a:bodyPr>
          <a:lstStyle/>
          <a:p>
            <a:r>
              <a:rPr lang="en-US" sz="3600" b="1" u="sng" dirty="0"/>
              <a:t>Matthew 11:28</a:t>
            </a:r>
            <a:r>
              <a:rPr lang="en-US" sz="3600" b="1" dirty="0"/>
              <a:t>   </a:t>
            </a:r>
            <a:r>
              <a:rPr lang="en-US" sz="3600" dirty="0"/>
              <a:t>“Come to me, all you who are weary and burdened, and I will give you rest.“</a:t>
            </a:r>
            <a:endParaRPr lang="en-CA" sz="3600" dirty="0"/>
          </a:p>
        </p:txBody>
      </p:sp>
    </p:spTree>
    <p:extLst>
      <p:ext uri="{BB962C8B-B14F-4D97-AF65-F5344CB8AC3E}">
        <p14:creationId xmlns:p14="http://schemas.microsoft.com/office/powerpoint/2010/main" val="3325657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B15345-9362-4E88-AF33-306B54DB7184}"/>
              </a:ext>
            </a:extLst>
          </p:cNvPr>
          <p:cNvSpPr txBox="1"/>
          <p:nvPr/>
        </p:nvSpPr>
        <p:spPr>
          <a:xfrm>
            <a:off x="266700" y="407857"/>
            <a:ext cx="11658600" cy="5632311"/>
          </a:xfrm>
          <a:prstGeom prst="rect">
            <a:avLst/>
          </a:prstGeom>
          <a:noFill/>
        </p:spPr>
        <p:txBody>
          <a:bodyPr wrap="square">
            <a:spAutoFit/>
          </a:bodyPr>
          <a:lstStyle/>
          <a:p>
            <a:r>
              <a:rPr lang="en-US" sz="3600" b="1" u="sng" dirty="0"/>
              <a:t>Psalm 8:</a:t>
            </a:r>
          </a:p>
          <a:p>
            <a:r>
              <a:rPr lang="en-US" sz="2400" dirty="0"/>
              <a:t>1</a:t>
            </a:r>
            <a:r>
              <a:rPr lang="en-US" sz="3600" dirty="0"/>
              <a:t> O Lord, our Lord, how majestic is Your name in all the earth!</a:t>
            </a:r>
          </a:p>
          <a:p>
            <a:r>
              <a:rPr lang="en-US" sz="3600" dirty="0"/>
              <a:t>You have set your glory above the heavens.</a:t>
            </a:r>
          </a:p>
          <a:p>
            <a:r>
              <a:rPr lang="en-US" sz="2400" dirty="0"/>
              <a:t>2</a:t>
            </a:r>
            <a:r>
              <a:rPr lang="en-US" sz="3600" dirty="0"/>
              <a:t> From the lips of children and infants You have ordained praise because of Your enemies, to silence the foe and the avenger.</a:t>
            </a:r>
          </a:p>
          <a:p>
            <a:r>
              <a:rPr lang="en-US" sz="2400" dirty="0"/>
              <a:t>3</a:t>
            </a:r>
            <a:r>
              <a:rPr lang="en-US" sz="3600" dirty="0"/>
              <a:t> When I consider Your heavens, the work of Your fingers, the moon and the stars, which You have set in place,</a:t>
            </a:r>
          </a:p>
          <a:p>
            <a:r>
              <a:rPr lang="en-US" sz="2400" dirty="0"/>
              <a:t>4</a:t>
            </a:r>
            <a:r>
              <a:rPr lang="en-US" sz="3600" dirty="0"/>
              <a:t> what is man that You are mindful of him, the son of man that You care for him?</a:t>
            </a:r>
            <a:endParaRPr lang="en-CA" sz="3600" dirty="0"/>
          </a:p>
        </p:txBody>
      </p:sp>
    </p:spTree>
    <p:extLst>
      <p:ext uri="{BB962C8B-B14F-4D97-AF65-F5344CB8AC3E}">
        <p14:creationId xmlns:p14="http://schemas.microsoft.com/office/powerpoint/2010/main" val="1658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B15345-9362-4E88-AF33-306B54DB7184}"/>
              </a:ext>
            </a:extLst>
          </p:cNvPr>
          <p:cNvSpPr txBox="1"/>
          <p:nvPr/>
        </p:nvSpPr>
        <p:spPr>
          <a:xfrm>
            <a:off x="266700" y="407857"/>
            <a:ext cx="11658600" cy="6186309"/>
          </a:xfrm>
          <a:prstGeom prst="rect">
            <a:avLst/>
          </a:prstGeom>
          <a:noFill/>
        </p:spPr>
        <p:txBody>
          <a:bodyPr wrap="square">
            <a:spAutoFit/>
          </a:bodyPr>
          <a:lstStyle/>
          <a:p>
            <a:r>
              <a:rPr lang="en-US" sz="3600" b="1" u="sng" dirty="0"/>
              <a:t>Psalm 8:</a:t>
            </a:r>
          </a:p>
          <a:p>
            <a:r>
              <a:rPr lang="en-US" sz="2400" dirty="0"/>
              <a:t>5</a:t>
            </a:r>
            <a:r>
              <a:rPr lang="en-US" sz="3600" dirty="0"/>
              <a:t> You have made him a little lower than the heavenly beings and crowned him with glory and </a:t>
            </a:r>
            <a:r>
              <a:rPr lang="en-US" sz="3600" dirty="0" err="1"/>
              <a:t>honour</a:t>
            </a:r>
            <a:r>
              <a:rPr lang="en-US" sz="3600" dirty="0"/>
              <a:t>.</a:t>
            </a:r>
          </a:p>
          <a:p>
            <a:r>
              <a:rPr lang="en-US" sz="2400" dirty="0"/>
              <a:t>6</a:t>
            </a:r>
            <a:r>
              <a:rPr lang="en-US" sz="3600" dirty="0"/>
              <a:t> You made him ruler over the works of Your hands; you put everything under his feet:</a:t>
            </a:r>
          </a:p>
          <a:p>
            <a:r>
              <a:rPr lang="en-US" sz="2400" dirty="0"/>
              <a:t>7</a:t>
            </a:r>
            <a:r>
              <a:rPr lang="en-US" sz="3600" dirty="0"/>
              <a:t> all flocks and herds, and the beasts of the field,</a:t>
            </a:r>
          </a:p>
          <a:p>
            <a:r>
              <a:rPr lang="en-US" sz="2400" dirty="0"/>
              <a:t>8</a:t>
            </a:r>
            <a:r>
              <a:rPr lang="en-US" sz="3600" dirty="0"/>
              <a:t> the birds in the air, and the fish of the sea, all that swim the paths of the seas.</a:t>
            </a:r>
          </a:p>
          <a:p>
            <a:r>
              <a:rPr lang="en-US" sz="2400" dirty="0"/>
              <a:t>9</a:t>
            </a:r>
            <a:r>
              <a:rPr lang="en-US" sz="3600" dirty="0"/>
              <a:t> O Lord, our Lord, how majestic is Your name in all the earth!</a:t>
            </a:r>
          </a:p>
          <a:p>
            <a:endParaRPr lang="en-US" sz="3600" dirty="0"/>
          </a:p>
          <a:p>
            <a:r>
              <a:rPr lang="en-US" sz="3600" dirty="0"/>
              <a:t>(AMEN!)</a:t>
            </a:r>
            <a:endParaRPr lang="en-CA" sz="3600" dirty="0"/>
          </a:p>
        </p:txBody>
      </p:sp>
    </p:spTree>
    <p:extLst>
      <p:ext uri="{BB962C8B-B14F-4D97-AF65-F5344CB8AC3E}">
        <p14:creationId xmlns:p14="http://schemas.microsoft.com/office/powerpoint/2010/main" val="276604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666FA8-45F1-4E59-A9AD-E33B23D3B541}"/>
              </a:ext>
            </a:extLst>
          </p:cNvPr>
          <p:cNvSpPr txBox="1"/>
          <p:nvPr/>
        </p:nvSpPr>
        <p:spPr>
          <a:xfrm>
            <a:off x="813707" y="1243786"/>
            <a:ext cx="10564586" cy="4370427"/>
          </a:xfrm>
          <a:prstGeom prst="rect">
            <a:avLst/>
          </a:prstGeom>
          <a:noFill/>
        </p:spPr>
        <p:txBody>
          <a:bodyPr wrap="square" rtlCol="0">
            <a:spAutoFit/>
          </a:bodyPr>
          <a:lstStyle/>
          <a:p>
            <a:pPr algn="ctr"/>
            <a:r>
              <a:rPr lang="en-CA" sz="3200" b="1" u="sng" dirty="0"/>
              <a:t>Useful Websites:</a:t>
            </a:r>
          </a:p>
          <a:p>
            <a:pPr algn="ctr"/>
            <a:endParaRPr lang="en-CA" sz="3200" dirty="0"/>
          </a:p>
          <a:p>
            <a:pPr algn="ctr"/>
            <a:r>
              <a:rPr lang="en-CA" sz="3200" dirty="0">
                <a:hlinkClick r:id="rId2">
                  <a:extLst>
                    <a:ext uri="{A12FA001-AC4F-418D-AE19-62706E023703}">
                      <ahyp:hlinkClr xmlns:ahyp="http://schemas.microsoft.com/office/drawing/2018/hyperlinkcolor" val="tx"/>
                    </a:ext>
                  </a:extLst>
                </a:hlinkClick>
              </a:rPr>
              <a:t>Creation Ministries International</a:t>
            </a:r>
            <a:r>
              <a:rPr lang="en-CA" sz="3200" dirty="0"/>
              <a:t>   (Creation.com)</a:t>
            </a:r>
          </a:p>
          <a:p>
            <a:pPr algn="ctr"/>
            <a:endParaRPr lang="en-CA" sz="3200" dirty="0"/>
          </a:p>
          <a:p>
            <a:pPr algn="ctr"/>
            <a:r>
              <a:rPr lang="en-CA" sz="3200" dirty="0">
                <a:hlinkClick r:id="rId3">
                  <a:extLst>
                    <a:ext uri="{A12FA001-AC4F-418D-AE19-62706E023703}">
                      <ahyp:hlinkClr xmlns:ahyp="http://schemas.microsoft.com/office/drawing/2018/hyperlinkcolor" val="tx"/>
                    </a:ext>
                  </a:extLst>
                </a:hlinkClick>
              </a:rPr>
              <a:t>Answers in Genesis</a:t>
            </a:r>
            <a:r>
              <a:rPr lang="en-CA" sz="3200" dirty="0"/>
              <a:t>  (AnswersInGenesis.org)</a:t>
            </a:r>
          </a:p>
          <a:p>
            <a:pPr algn="ctr"/>
            <a:endParaRPr lang="en-CA" sz="3200" dirty="0"/>
          </a:p>
          <a:p>
            <a:pPr algn="ctr"/>
            <a:r>
              <a:rPr lang="en-US" sz="3200" u="sng" dirty="0"/>
              <a:t>The Institute for Creation Research</a:t>
            </a:r>
            <a:r>
              <a:rPr lang="en-US" sz="3200" dirty="0"/>
              <a:t>   (icr.org)</a:t>
            </a:r>
            <a:endParaRPr lang="en-CA" sz="3200" dirty="0"/>
          </a:p>
          <a:p>
            <a:endParaRPr lang="en-CA" dirty="0"/>
          </a:p>
          <a:p>
            <a:endParaRPr lang="en-CA" dirty="0"/>
          </a:p>
          <a:p>
            <a:endParaRPr lang="en-CA" dirty="0"/>
          </a:p>
        </p:txBody>
      </p:sp>
    </p:spTree>
    <p:extLst>
      <p:ext uri="{BB962C8B-B14F-4D97-AF65-F5344CB8AC3E}">
        <p14:creationId xmlns:p14="http://schemas.microsoft.com/office/powerpoint/2010/main" val="2671657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9B917C-9B44-44A9-9238-7BA9818DD0B0}"/>
              </a:ext>
            </a:extLst>
          </p:cNvPr>
          <p:cNvSpPr txBox="1"/>
          <p:nvPr/>
        </p:nvSpPr>
        <p:spPr>
          <a:xfrm>
            <a:off x="283029" y="272764"/>
            <a:ext cx="11625942" cy="2862322"/>
          </a:xfrm>
          <a:prstGeom prst="rect">
            <a:avLst/>
          </a:prstGeom>
          <a:noFill/>
        </p:spPr>
        <p:txBody>
          <a:bodyPr wrap="square">
            <a:spAutoFit/>
          </a:bodyPr>
          <a:lstStyle/>
          <a:p>
            <a:r>
              <a:rPr lang="en-US" sz="3600" b="1" u="sng" dirty="0"/>
              <a:t>Hebrews 1:1   </a:t>
            </a:r>
            <a:r>
              <a:rPr lang="en-US" sz="3600" dirty="0"/>
              <a:t>In the past God spoke to our ancestors through the prophets at many times and in various ways, </a:t>
            </a:r>
            <a:r>
              <a:rPr lang="en-US" sz="2400" dirty="0"/>
              <a:t>2</a:t>
            </a:r>
            <a:r>
              <a:rPr lang="en-US" sz="3600" dirty="0"/>
              <a:t> but in these last days he has spoken to us by his Son, whom he appointed heir of all things, and </a:t>
            </a:r>
            <a:r>
              <a:rPr lang="en-US" sz="3600" u="sng" dirty="0"/>
              <a:t>through whom also he made the universe</a:t>
            </a:r>
            <a:r>
              <a:rPr lang="en-US" sz="3600" dirty="0"/>
              <a:t>. </a:t>
            </a:r>
            <a:endParaRPr lang="en-CA" sz="3600" dirty="0"/>
          </a:p>
        </p:txBody>
      </p:sp>
      <p:sp>
        <p:nvSpPr>
          <p:cNvPr id="6" name="TextBox 5">
            <a:extLst>
              <a:ext uri="{FF2B5EF4-FFF2-40B4-BE49-F238E27FC236}">
                <a16:creationId xmlns:a16="http://schemas.microsoft.com/office/drawing/2014/main" id="{97837962-FAC8-4590-963D-58A1823DF4C7}"/>
              </a:ext>
            </a:extLst>
          </p:cNvPr>
          <p:cNvSpPr txBox="1"/>
          <p:nvPr/>
        </p:nvSpPr>
        <p:spPr>
          <a:xfrm>
            <a:off x="283029" y="3168916"/>
            <a:ext cx="11625942" cy="3416320"/>
          </a:xfrm>
          <a:prstGeom prst="rect">
            <a:avLst/>
          </a:prstGeom>
          <a:noFill/>
        </p:spPr>
        <p:txBody>
          <a:bodyPr wrap="square">
            <a:spAutoFit/>
          </a:bodyPr>
          <a:lstStyle/>
          <a:p>
            <a:r>
              <a:rPr lang="en-US" sz="3600" b="1" u="sng" dirty="0"/>
              <a:t>John 1:1 </a:t>
            </a:r>
            <a:r>
              <a:rPr lang="en-US" sz="3600" dirty="0"/>
              <a:t>In the beginning was the Word, and the Word was with God, and the Word was God. </a:t>
            </a:r>
            <a:r>
              <a:rPr lang="en-US" sz="2400" dirty="0"/>
              <a:t>2</a:t>
            </a:r>
            <a:r>
              <a:rPr lang="en-US" sz="3600" dirty="0"/>
              <a:t> He was with God in the beginning. </a:t>
            </a:r>
            <a:r>
              <a:rPr lang="en-US" sz="2400" dirty="0"/>
              <a:t>3</a:t>
            </a:r>
            <a:r>
              <a:rPr lang="en-US" sz="3600" dirty="0"/>
              <a:t> </a:t>
            </a:r>
            <a:r>
              <a:rPr lang="en-US" sz="3600" u="sng" dirty="0"/>
              <a:t>Through him all things were made; without him nothing was made that has been made. </a:t>
            </a:r>
            <a:r>
              <a:rPr lang="en-US" sz="2400" dirty="0"/>
              <a:t>4</a:t>
            </a:r>
            <a:r>
              <a:rPr lang="en-US" sz="3600" dirty="0"/>
              <a:t> In him was life, and that life was the light of all mankind. </a:t>
            </a:r>
            <a:r>
              <a:rPr lang="en-US" sz="2400" dirty="0"/>
              <a:t>5</a:t>
            </a:r>
            <a:r>
              <a:rPr lang="en-US" sz="3600" dirty="0"/>
              <a:t> The light shines in the darkness, and the darkness has not overcome it. </a:t>
            </a:r>
            <a:endParaRPr lang="en-CA" sz="3600" dirty="0"/>
          </a:p>
        </p:txBody>
      </p:sp>
    </p:spTree>
    <p:extLst>
      <p:ext uri="{BB962C8B-B14F-4D97-AF65-F5344CB8AC3E}">
        <p14:creationId xmlns:p14="http://schemas.microsoft.com/office/powerpoint/2010/main" val="35474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1DBDC9-703D-41A1-9D1A-980337F690F1}"/>
              </a:ext>
            </a:extLst>
          </p:cNvPr>
          <p:cNvSpPr txBox="1"/>
          <p:nvPr/>
        </p:nvSpPr>
        <p:spPr>
          <a:xfrm>
            <a:off x="242208" y="180586"/>
            <a:ext cx="11707586" cy="2616101"/>
          </a:xfrm>
          <a:prstGeom prst="rect">
            <a:avLst/>
          </a:prstGeom>
          <a:noFill/>
        </p:spPr>
        <p:txBody>
          <a:bodyPr wrap="square">
            <a:spAutoFit/>
          </a:bodyPr>
          <a:lstStyle/>
          <a:p>
            <a:r>
              <a:rPr lang="en-US" sz="3600" b="1" u="sng" dirty="0"/>
              <a:t>Acts 7:20 </a:t>
            </a:r>
            <a:r>
              <a:rPr lang="en-US" sz="3200" dirty="0"/>
              <a:t>“At that time Moses was born, and he was no ordinary child. For three months he was cared for by his family. </a:t>
            </a:r>
            <a:r>
              <a:rPr lang="en-US" sz="2400" dirty="0"/>
              <a:t>21</a:t>
            </a:r>
            <a:r>
              <a:rPr lang="en-US" sz="3200" dirty="0"/>
              <a:t> When he was placed outside, Pharaoh’s daughter took him and brought him up as her own son. </a:t>
            </a:r>
            <a:r>
              <a:rPr lang="en-US" sz="2400" dirty="0"/>
              <a:t>22</a:t>
            </a:r>
            <a:r>
              <a:rPr lang="en-US" sz="3200" dirty="0"/>
              <a:t> </a:t>
            </a:r>
            <a:r>
              <a:rPr lang="en-US" sz="3200" u="sng" dirty="0"/>
              <a:t>Moses was educated in all the wisdom of the Egyptians </a:t>
            </a:r>
            <a:r>
              <a:rPr lang="en-US" sz="3200" dirty="0"/>
              <a:t>and was powerful in speech and action. </a:t>
            </a:r>
            <a:endParaRPr lang="en-CA" sz="3200" dirty="0"/>
          </a:p>
        </p:txBody>
      </p:sp>
      <p:pic>
        <p:nvPicPr>
          <p:cNvPr id="7" name="Picture 6">
            <a:extLst>
              <a:ext uri="{FF2B5EF4-FFF2-40B4-BE49-F238E27FC236}">
                <a16:creationId xmlns:a16="http://schemas.microsoft.com/office/drawing/2014/main" id="{47534A15-543B-4AE0-AA8A-AC02705C6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8" y="3167878"/>
            <a:ext cx="2060122" cy="3467872"/>
          </a:xfrm>
          <a:prstGeom prst="rect">
            <a:avLst/>
          </a:prstGeom>
        </p:spPr>
      </p:pic>
      <p:pic>
        <p:nvPicPr>
          <p:cNvPr id="10" name="Picture 9">
            <a:extLst>
              <a:ext uri="{FF2B5EF4-FFF2-40B4-BE49-F238E27FC236}">
                <a16:creationId xmlns:a16="http://schemas.microsoft.com/office/drawing/2014/main" id="{9882230B-32AB-4E0A-85B8-5531001FC5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13237" y="3574884"/>
            <a:ext cx="3036555" cy="2277416"/>
          </a:xfrm>
          <a:prstGeom prst="rect">
            <a:avLst/>
          </a:prstGeom>
        </p:spPr>
      </p:pic>
      <p:pic>
        <p:nvPicPr>
          <p:cNvPr id="12" name="Picture 11">
            <a:extLst>
              <a:ext uri="{FF2B5EF4-FFF2-40B4-BE49-F238E27FC236}">
                <a16:creationId xmlns:a16="http://schemas.microsoft.com/office/drawing/2014/main" id="{BEAB7214-AC41-4844-9B3D-04CE2D324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820" y="3107876"/>
            <a:ext cx="2451780" cy="3497873"/>
          </a:xfrm>
          <a:prstGeom prst="rect">
            <a:avLst/>
          </a:prstGeom>
        </p:spPr>
      </p:pic>
      <p:sp>
        <p:nvSpPr>
          <p:cNvPr id="16" name="TextBox 15">
            <a:extLst>
              <a:ext uri="{FF2B5EF4-FFF2-40B4-BE49-F238E27FC236}">
                <a16:creationId xmlns:a16="http://schemas.microsoft.com/office/drawing/2014/main" id="{3B573986-6020-4BF1-8A0C-83D5A5F30240}"/>
              </a:ext>
            </a:extLst>
          </p:cNvPr>
          <p:cNvSpPr txBox="1"/>
          <p:nvPr/>
        </p:nvSpPr>
        <p:spPr>
          <a:xfrm rot="16200000">
            <a:off x="1876939" y="4501492"/>
            <a:ext cx="1277710" cy="584775"/>
          </a:xfrm>
          <a:prstGeom prst="rect">
            <a:avLst/>
          </a:prstGeom>
          <a:noFill/>
        </p:spPr>
        <p:txBody>
          <a:bodyPr wrap="square">
            <a:spAutoFit/>
          </a:bodyPr>
          <a:lstStyle/>
          <a:p>
            <a:r>
              <a:rPr lang="en-CA" sz="3200" dirty="0" err="1"/>
              <a:t>Atum</a:t>
            </a:r>
            <a:endParaRPr lang="en-CA" sz="3200" dirty="0"/>
          </a:p>
        </p:txBody>
      </p:sp>
      <p:sp>
        <p:nvSpPr>
          <p:cNvPr id="17" name="TextBox 16">
            <a:extLst>
              <a:ext uri="{FF2B5EF4-FFF2-40B4-BE49-F238E27FC236}">
                <a16:creationId xmlns:a16="http://schemas.microsoft.com/office/drawing/2014/main" id="{92028CFB-DDEB-435B-9475-E3D27A9C11EF}"/>
              </a:ext>
            </a:extLst>
          </p:cNvPr>
          <p:cNvSpPr txBox="1"/>
          <p:nvPr/>
        </p:nvSpPr>
        <p:spPr>
          <a:xfrm rot="16200000">
            <a:off x="6740133" y="4496812"/>
            <a:ext cx="1277710" cy="584775"/>
          </a:xfrm>
          <a:prstGeom prst="rect">
            <a:avLst/>
          </a:prstGeom>
          <a:noFill/>
        </p:spPr>
        <p:txBody>
          <a:bodyPr wrap="square">
            <a:spAutoFit/>
          </a:bodyPr>
          <a:lstStyle/>
          <a:p>
            <a:r>
              <a:rPr lang="en-CA" sz="3200" dirty="0"/>
              <a:t>Shu</a:t>
            </a:r>
          </a:p>
        </p:txBody>
      </p:sp>
      <p:sp>
        <p:nvSpPr>
          <p:cNvPr id="18" name="TextBox 17">
            <a:extLst>
              <a:ext uri="{FF2B5EF4-FFF2-40B4-BE49-F238E27FC236}">
                <a16:creationId xmlns:a16="http://schemas.microsoft.com/office/drawing/2014/main" id="{342D88B9-7ADD-447D-B185-B58A9F4CCCE5}"/>
              </a:ext>
            </a:extLst>
          </p:cNvPr>
          <p:cNvSpPr txBox="1"/>
          <p:nvPr/>
        </p:nvSpPr>
        <p:spPr>
          <a:xfrm rot="16200000">
            <a:off x="7945840" y="4496812"/>
            <a:ext cx="1277710" cy="584775"/>
          </a:xfrm>
          <a:prstGeom prst="rect">
            <a:avLst/>
          </a:prstGeom>
          <a:noFill/>
        </p:spPr>
        <p:txBody>
          <a:bodyPr wrap="square">
            <a:spAutoFit/>
          </a:bodyPr>
          <a:lstStyle/>
          <a:p>
            <a:r>
              <a:rPr lang="en-CA" sz="3200" dirty="0"/>
              <a:t>Tefnut</a:t>
            </a:r>
          </a:p>
        </p:txBody>
      </p:sp>
    </p:spTree>
    <p:extLst>
      <p:ext uri="{BB962C8B-B14F-4D97-AF65-F5344CB8AC3E}">
        <p14:creationId xmlns:p14="http://schemas.microsoft.com/office/powerpoint/2010/main" val="281545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A730EC-C45E-4CC3-AA2C-111D9FC7135B}"/>
              </a:ext>
            </a:extLst>
          </p:cNvPr>
          <p:cNvSpPr txBox="1"/>
          <p:nvPr/>
        </p:nvSpPr>
        <p:spPr>
          <a:xfrm>
            <a:off x="408214" y="538843"/>
            <a:ext cx="11430000" cy="2862322"/>
          </a:xfrm>
          <a:prstGeom prst="rect">
            <a:avLst/>
          </a:prstGeom>
          <a:noFill/>
        </p:spPr>
        <p:txBody>
          <a:bodyPr wrap="square">
            <a:spAutoFit/>
          </a:bodyPr>
          <a:lstStyle/>
          <a:p>
            <a:r>
              <a:rPr lang="en-US" sz="3600" b="1" u="sng" dirty="0"/>
              <a:t>Hebrews 11:1 </a:t>
            </a:r>
            <a:r>
              <a:rPr lang="en-US" sz="3600" dirty="0"/>
              <a:t>Now faith is confidence in what we hope for and assurance about what we do not see. </a:t>
            </a:r>
            <a:r>
              <a:rPr lang="en-US" sz="2400" dirty="0"/>
              <a:t>2</a:t>
            </a:r>
            <a:r>
              <a:rPr lang="en-US" sz="3600" dirty="0"/>
              <a:t> This is what the ancients were commended for.  </a:t>
            </a:r>
            <a:r>
              <a:rPr lang="en-US" sz="2400" dirty="0"/>
              <a:t>3</a:t>
            </a:r>
            <a:r>
              <a:rPr lang="en-US" sz="3600" dirty="0"/>
              <a:t> </a:t>
            </a:r>
            <a:r>
              <a:rPr lang="en-US" sz="3600" u="sng" dirty="0"/>
              <a:t>By faith we understand that the universe was formed at God’s command, so that what is seen was not made out of what was visible.</a:t>
            </a:r>
            <a:endParaRPr lang="en-CA" sz="3600" u="sng" dirty="0"/>
          </a:p>
        </p:txBody>
      </p:sp>
    </p:spTree>
    <p:extLst>
      <p:ext uri="{BB962C8B-B14F-4D97-AF65-F5344CB8AC3E}">
        <p14:creationId xmlns:p14="http://schemas.microsoft.com/office/powerpoint/2010/main" val="244890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0" y="212272"/>
            <a:ext cx="6890657" cy="5847755"/>
          </a:xfrm>
          <a:prstGeom prst="rect">
            <a:avLst/>
          </a:prstGeom>
          <a:noFill/>
        </p:spPr>
        <p:txBody>
          <a:bodyPr wrap="square">
            <a:spAutoFit/>
          </a:bodyPr>
          <a:lstStyle/>
          <a:p>
            <a:r>
              <a:rPr lang="en-US" sz="3200" b="1" u="sng" dirty="0">
                <a:solidFill>
                  <a:schemeClr val="accent1">
                    <a:lumMod val="75000"/>
                  </a:schemeClr>
                </a:solidFill>
              </a:rPr>
              <a:t>DAY #1 - GOD DISPELS DARKNESS</a:t>
            </a:r>
          </a:p>
          <a:p>
            <a:endParaRPr lang="en-US" dirty="0"/>
          </a:p>
          <a:p>
            <a:r>
              <a:rPr lang="en-US" sz="3600" b="1" u="sng" dirty="0"/>
              <a:t>GENESIS 1:3-5</a:t>
            </a:r>
          </a:p>
          <a:p>
            <a:r>
              <a:rPr lang="en-US" sz="2400" dirty="0"/>
              <a:t>3  </a:t>
            </a:r>
            <a:r>
              <a:rPr lang="en-US" sz="3600" dirty="0"/>
              <a:t>And God said, “Let there be light,” and there was light. </a:t>
            </a:r>
            <a:r>
              <a:rPr lang="en-US" sz="2400" dirty="0"/>
              <a:t>4</a:t>
            </a:r>
            <a:r>
              <a:rPr lang="en-US" sz="3600" dirty="0"/>
              <a:t> God saw that the light was good, and he separated the light from the darkness. </a:t>
            </a:r>
            <a:r>
              <a:rPr lang="en-US" sz="2400" dirty="0"/>
              <a:t>5</a:t>
            </a:r>
            <a:r>
              <a:rPr lang="en-US" sz="3600" dirty="0"/>
              <a:t> God called the light “day,” and the darkness he called “night.” And there was evening, and there was morning—the first day.</a:t>
            </a:r>
            <a:endParaRPr lang="en-CA" sz="3600" dirty="0"/>
          </a:p>
        </p:txBody>
      </p:sp>
      <p:pic>
        <p:nvPicPr>
          <p:cNvPr id="4" name="Picture 3">
            <a:extLst>
              <a:ext uri="{FF2B5EF4-FFF2-40B4-BE49-F238E27FC236}">
                <a16:creationId xmlns:a16="http://schemas.microsoft.com/office/drawing/2014/main" id="{05911C48-5E1F-450C-9AFB-7C29426FD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115" y="2057400"/>
            <a:ext cx="4354285" cy="3265714"/>
          </a:xfrm>
          <a:prstGeom prst="rect">
            <a:avLst/>
          </a:prstGeom>
        </p:spPr>
      </p:pic>
    </p:spTree>
    <p:extLst>
      <p:ext uri="{BB962C8B-B14F-4D97-AF65-F5344CB8AC3E}">
        <p14:creationId xmlns:p14="http://schemas.microsoft.com/office/powerpoint/2010/main" val="197254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94CC8-1FD1-4D02-B9B5-8F4FAE2CB6A0}"/>
              </a:ext>
            </a:extLst>
          </p:cNvPr>
          <p:cNvSpPr txBox="1"/>
          <p:nvPr/>
        </p:nvSpPr>
        <p:spPr>
          <a:xfrm>
            <a:off x="473529" y="653143"/>
            <a:ext cx="11332028" cy="2308324"/>
          </a:xfrm>
          <a:prstGeom prst="rect">
            <a:avLst/>
          </a:prstGeom>
          <a:noFill/>
        </p:spPr>
        <p:txBody>
          <a:bodyPr wrap="square">
            <a:spAutoFit/>
          </a:bodyPr>
          <a:lstStyle/>
          <a:p>
            <a:r>
              <a:rPr lang="en-US" sz="3600" b="1" u="sng" dirty="0"/>
              <a:t> Revelation 21:23 </a:t>
            </a:r>
            <a:r>
              <a:rPr lang="en-US" sz="3600" dirty="0"/>
              <a:t>The city does not need the sun or the moon to shine on it, for the glory of God gives it light, and the Lamb is its lamp. </a:t>
            </a:r>
            <a:r>
              <a:rPr lang="en-US" sz="2400" dirty="0"/>
              <a:t>24</a:t>
            </a:r>
            <a:r>
              <a:rPr lang="en-US" sz="3600" dirty="0"/>
              <a:t> The nations will walk by its light, and the kings of the earth will bring their </a:t>
            </a:r>
            <a:r>
              <a:rPr lang="en-US" sz="3600" dirty="0" err="1"/>
              <a:t>splendour</a:t>
            </a:r>
            <a:r>
              <a:rPr lang="en-US" sz="3600" dirty="0"/>
              <a:t> into it. </a:t>
            </a:r>
            <a:endParaRPr lang="en-CA" sz="3600" dirty="0"/>
          </a:p>
        </p:txBody>
      </p:sp>
      <p:sp>
        <p:nvSpPr>
          <p:cNvPr id="5" name="TextBox 4">
            <a:extLst>
              <a:ext uri="{FF2B5EF4-FFF2-40B4-BE49-F238E27FC236}">
                <a16:creationId xmlns:a16="http://schemas.microsoft.com/office/drawing/2014/main" id="{9E9E032F-E128-441D-8E38-5AAFB4CC58DD}"/>
              </a:ext>
            </a:extLst>
          </p:cNvPr>
          <p:cNvSpPr txBox="1"/>
          <p:nvPr/>
        </p:nvSpPr>
        <p:spPr>
          <a:xfrm>
            <a:off x="473530" y="3618948"/>
            <a:ext cx="11332027" cy="2308324"/>
          </a:xfrm>
          <a:prstGeom prst="rect">
            <a:avLst/>
          </a:prstGeom>
          <a:noFill/>
        </p:spPr>
        <p:txBody>
          <a:bodyPr wrap="square">
            <a:spAutoFit/>
          </a:bodyPr>
          <a:lstStyle/>
          <a:p>
            <a:r>
              <a:rPr lang="en-US" sz="3600" b="1" u="sng" dirty="0"/>
              <a:t>2 Corinthians 4:6 </a:t>
            </a:r>
            <a:r>
              <a:rPr lang="en-US" sz="3600" dirty="0"/>
              <a:t>For God, who said, “Let light shine out of darkness,” made His light shine in our hearts to give us the light of the knowledge of God’s glory displayed in the face of Christ. </a:t>
            </a:r>
            <a:endParaRPr lang="en-CA" sz="3600" dirty="0"/>
          </a:p>
        </p:txBody>
      </p:sp>
    </p:spTree>
    <p:extLst>
      <p:ext uri="{BB962C8B-B14F-4D97-AF65-F5344CB8AC3E}">
        <p14:creationId xmlns:p14="http://schemas.microsoft.com/office/powerpoint/2010/main" val="35370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0" y="212272"/>
            <a:ext cx="11413671" cy="4185761"/>
          </a:xfrm>
          <a:prstGeom prst="rect">
            <a:avLst/>
          </a:prstGeom>
          <a:noFill/>
        </p:spPr>
        <p:txBody>
          <a:bodyPr wrap="square">
            <a:spAutoFit/>
          </a:bodyPr>
          <a:lstStyle/>
          <a:p>
            <a:r>
              <a:rPr lang="en-US" sz="3200" b="1" u="sng" dirty="0">
                <a:solidFill>
                  <a:schemeClr val="accent1">
                    <a:lumMod val="75000"/>
                  </a:schemeClr>
                </a:solidFill>
              </a:rPr>
              <a:t>DAY #2 - GOD DISPELS DISORDER</a:t>
            </a:r>
          </a:p>
          <a:p>
            <a:endParaRPr lang="en-US" dirty="0"/>
          </a:p>
          <a:p>
            <a:r>
              <a:rPr lang="en-US" sz="3600" b="1" u="sng" dirty="0"/>
              <a:t>GENESIS 1:6-8</a:t>
            </a:r>
          </a:p>
          <a:p>
            <a:r>
              <a:rPr lang="en-US" sz="2400" i="0" strike="noStrike" baseline="0" dirty="0"/>
              <a:t>6</a:t>
            </a:r>
            <a:r>
              <a:rPr lang="en-US" sz="3600" i="0" strike="noStrike" baseline="0" dirty="0"/>
              <a:t> And God said, “Let there be a vault between the waters to separate water from water.” </a:t>
            </a:r>
            <a:r>
              <a:rPr lang="en-US" sz="2400" i="0" strike="noStrike" baseline="0" dirty="0"/>
              <a:t>7</a:t>
            </a:r>
            <a:r>
              <a:rPr lang="en-US" sz="3600" i="0" strike="noStrike" baseline="0" dirty="0"/>
              <a:t> So God made the vault and separated the water under the vault from the water above it. And it was so. </a:t>
            </a:r>
            <a:r>
              <a:rPr lang="en-US" sz="2400" i="0" strike="noStrike" baseline="0" dirty="0"/>
              <a:t>8</a:t>
            </a:r>
            <a:r>
              <a:rPr lang="en-US" sz="3600" i="0" strike="noStrike" baseline="0" dirty="0"/>
              <a:t> God called the vault “sky.” And there was evening, and there was morning—the second day.</a:t>
            </a:r>
            <a:endParaRPr lang="en-CA" sz="3600" dirty="0"/>
          </a:p>
        </p:txBody>
      </p:sp>
      <p:pic>
        <p:nvPicPr>
          <p:cNvPr id="4" name="Picture 3">
            <a:extLst>
              <a:ext uri="{FF2B5EF4-FFF2-40B4-BE49-F238E27FC236}">
                <a16:creationId xmlns:a16="http://schemas.microsoft.com/office/drawing/2014/main" id="{ED180AF4-412E-4F71-B0E6-B1E25D2F5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119" y="4333630"/>
            <a:ext cx="5487761" cy="2524370"/>
          </a:xfrm>
          <a:prstGeom prst="rect">
            <a:avLst/>
          </a:prstGeom>
        </p:spPr>
      </p:pic>
    </p:spTree>
    <p:extLst>
      <p:ext uri="{BB962C8B-B14F-4D97-AF65-F5344CB8AC3E}">
        <p14:creationId xmlns:p14="http://schemas.microsoft.com/office/powerpoint/2010/main" val="11640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E156D-165F-45FB-BF6A-F67F60238882}"/>
              </a:ext>
            </a:extLst>
          </p:cNvPr>
          <p:cNvSpPr txBox="1"/>
          <p:nvPr/>
        </p:nvSpPr>
        <p:spPr>
          <a:xfrm>
            <a:off x="228601" y="212272"/>
            <a:ext cx="6335486" cy="6586418"/>
          </a:xfrm>
          <a:prstGeom prst="rect">
            <a:avLst/>
          </a:prstGeom>
          <a:noFill/>
        </p:spPr>
        <p:txBody>
          <a:bodyPr wrap="square">
            <a:spAutoFit/>
          </a:bodyPr>
          <a:lstStyle/>
          <a:p>
            <a:r>
              <a:rPr lang="en-US" sz="3200" b="1" u="sng" dirty="0">
                <a:solidFill>
                  <a:schemeClr val="accent1">
                    <a:lumMod val="75000"/>
                  </a:schemeClr>
                </a:solidFill>
              </a:rPr>
              <a:t>DAY #3 - GOD DISPELS DEADNESS</a:t>
            </a:r>
          </a:p>
          <a:p>
            <a:endParaRPr lang="en-US" dirty="0"/>
          </a:p>
          <a:p>
            <a:r>
              <a:rPr lang="en-US" sz="3600" b="1" u="sng" dirty="0"/>
              <a:t>GENESIS 1:9-13</a:t>
            </a:r>
          </a:p>
          <a:p>
            <a:r>
              <a:rPr lang="en-US" sz="2400" i="0" strike="noStrike" baseline="0" dirty="0"/>
              <a:t>9</a:t>
            </a:r>
            <a:r>
              <a:rPr lang="en-US" sz="2800" i="0" strike="noStrike" baseline="0" dirty="0"/>
              <a:t> And God said, “Let the water under the sky be gathered to one place, and let dry ground appear.” And it was so. 10 God called the dry ground “land,” and the gathered waters he called “seas.” And God saw that it was good.</a:t>
            </a:r>
          </a:p>
          <a:p>
            <a:endParaRPr lang="en-CA" sz="2800" i="0" strike="noStrike" baseline="0" dirty="0"/>
          </a:p>
          <a:p>
            <a:r>
              <a:rPr lang="en-US" sz="2800" i="0" strike="noStrike" baseline="0" dirty="0"/>
              <a:t>11 Then God said, “Let the land produce vegetation: seed-bearing plants and trees on the land that bear fruit with seed in it, according to their various kinds.” And it was so. </a:t>
            </a:r>
            <a:endParaRPr lang="en-CA" sz="2800" dirty="0"/>
          </a:p>
        </p:txBody>
      </p:sp>
      <p:pic>
        <p:nvPicPr>
          <p:cNvPr id="6" name="Picture 5">
            <a:extLst>
              <a:ext uri="{FF2B5EF4-FFF2-40B4-BE49-F238E27FC236}">
                <a16:creationId xmlns:a16="http://schemas.microsoft.com/office/drawing/2014/main" id="{D298E1CD-7FDF-4D33-934E-58AA1F6F7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087" y="1980799"/>
            <a:ext cx="5431971" cy="3619899"/>
          </a:xfrm>
          <a:prstGeom prst="rect">
            <a:avLst/>
          </a:prstGeom>
        </p:spPr>
      </p:pic>
    </p:spTree>
    <p:extLst>
      <p:ext uri="{BB962C8B-B14F-4D97-AF65-F5344CB8AC3E}">
        <p14:creationId xmlns:p14="http://schemas.microsoft.com/office/powerpoint/2010/main" val="218050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4207</TotalTime>
  <Words>1899</Words>
  <Application>Microsoft Office PowerPoint</Application>
  <PresentationFormat>Widescreen</PresentationFormat>
  <Paragraphs>104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Idema</dc:creator>
  <cp:lastModifiedBy>George Idema</cp:lastModifiedBy>
  <cp:revision>13</cp:revision>
  <dcterms:created xsi:type="dcterms:W3CDTF">2022-04-15T20:39:50Z</dcterms:created>
  <dcterms:modified xsi:type="dcterms:W3CDTF">2022-04-22T18:09:24Z</dcterms:modified>
</cp:coreProperties>
</file>